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4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3984-784D-40C9-B4AF-0E838FE00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4D355-C85A-4FF9-829F-21D72755E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F8D7F-EC50-4F2B-AAF6-15BCB7A9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E3E5-F50B-4ABF-B709-643C90DC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1642E-942A-4EF9-8B85-D9A87886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7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2C3E-9277-4D57-A394-B03B4701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1FAE3-2FCC-4C2A-8EFB-305E035C4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2480D-CE60-4C42-9C39-11F192359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09B55-DE91-47E0-A78E-FCBEAFE5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86243-7F9E-4E39-9361-560128B9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8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78957-ACCA-4018-A803-C799B3A71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6CBDF-BA00-4AD3-83CC-2E45789A4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261ED-A992-47C0-9CC0-D0C2B5C4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0E742-23A4-4DE0-865A-2E735476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E6980-8BB6-4C94-8C0D-3F66C446D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1BA0-51F0-4340-8357-D92B5A750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5982-797E-4B65-A7F0-9490D14F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9FA00-C28A-4FE8-A973-53084118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22FFD-F1D1-44D4-9A63-81850E499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B3478-FA0E-4D05-9DBD-A2CD1888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61F3D-2288-4F67-BCC8-94518D9C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68FAF-E72D-4D04-92EA-9E7F42172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7214E-DC23-4CE2-B9EB-57F9014D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24449-590B-442A-B15A-3D0F3F0E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AE530-D344-4BA8-832A-1A926BEA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9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79D5-1FAA-4D93-8618-28C0422F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571A9-6276-4DFF-9E25-A54F2C3AFE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EB13B-282F-4EE2-BCC9-E6ED3E9EE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1AD2D-B446-41B5-BD84-379CC5851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7DA1C-C1E6-4D9E-85F4-19CFD1B92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651B9-1AE5-4126-8F66-A951DD0F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8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F8FE-B9E3-49DD-8570-A3770EA8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F98B4-3C47-4343-99DD-8C0B7D367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961CF-3FD8-4027-8AAA-EC05E6267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58D52-5EC8-45D1-8F80-F38B3DA4D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E27E6-52DE-459F-B7A5-BD2DF19C5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F71538-0F2D-45EF-B0DA-73A5AD47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C8A96-D68A-49E3-BE71-0497DCE0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5E88BF-4D4E-4593-8FEE-033E3258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0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EB30-5E01-4D7D-87D9-52BED54A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A9806-CF6C-42DA-89F2-1732EC97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34462-80D2-483D-B345-E0B76BBC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17D60-DE8C-4D05-ADFE-6CDF3390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2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164ECA-D705-4B11-AC85-21743E20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4E851E-CAF8-4942-BF8A-29D372D5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187A7-4C95-4A0E-80D2-12DD43743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09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CF30-8900-4502-BB84-C57288865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CC23-AD2E-48D4-9550-F47575F9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0428D-285B-47D5-AA78-4993E5485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DAC2A-A1B7-4270-B373-3CA6D49B2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2B495-3EAB-4E05-AEEB-9D43EDC3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38D27-C6B4-4C4B-9DB4-96DF5E49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8CA-6C0B-4F7D-AEF2-9D599734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D26FE-5521-451C-A07D-AB357BE33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97E82-03E9-404B-BA5F-03646AD04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DE490-CDC9-4941-9144-59A13D21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B2819-8D1D-4766-B8FF-A0B1D46C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BFDA5-F4DD-4098-B593-E7491349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0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930304-4E79-4A4B-B92F-25041316F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1B8F-BD02-425B-9616-E79A4E87B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490DE-FB66-443C-AFA5-4970E5275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E71F5-C94C-4F05-9738-3A78AA0574F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55A2A-E0D0-46E8-86AE-71B81372E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79D94-2FA3-4347-8E19-E27857330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142B8-447F-46BE-BEA4-B30CF64FA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56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80E1D3D4-87C4-4D04-AA5F-8CAE0C6CEE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5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90354AED-1760-4468-82D3-F112BCA24B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9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F706900A-6645-4F0C-AF60-86E1BA002B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69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E32FBE1B-980E-4AC5-87C4-71B99A8F07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6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FDB5539E-E0AB-4EB5-846F-FE4255C717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2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D03069AC-1462-4996-9416-CA941315AA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7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8171E976-83C7-4CCC-A633-08CFF581F2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6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64134973-D1A6-4854-857F-8CDA4DBEDC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9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C6C7B38D-A968-47CF-A4A9-64C69899EB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05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72C1285B-D73A-4967-8996-5EE9CB761D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DC402B46-D560-4C91-B97F-6B3A8D5976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4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7DA3E66E-FDBF-41BF-943B-4029F830B5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5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31F30A5E-61D9-4E7F-A3B6-FF0FE89324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02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533B79E1-75DC-4E1D-BD1F-89649E5BA1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1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D2F9FD28-F621-4F33-81DC-EE8733464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8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6BD78B86-99FF-4AB6-A52C-FCD6A5840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01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C0933A0D-1D4C-46DD-A72B-3DBF521270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7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2C55F73A-8BA8-4307-8180-EE25DE1C8E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2B7FBF4A-A49D-4C25-8FBF-B9C400742F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08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D4EA04C9-1135-414E-8B22-F7C70BEB57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32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F195C47C-01AB-4424-BDAB-F627594D61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9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7A71DD9B-57F2-4394-845A-6DDEA8DF2B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3CCC1C24-28BE-4A02-9671-46D19B44A7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5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97A550DE-E9DC-4D4B-80C5-DDAC2697CD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3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7E96E834-2EA1-4B53-8517-93D8E162F7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2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1649D07B-D904-451D-80DD-E21BB54246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46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DCEE55EF-4AA7-4CD8-AFA2-D5A02EE132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69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21D7966E-04DD-4981-8CEB-209D709687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63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AB9ABC53-4D36-405D-BF7D-64DFDF9624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92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3C119959-5060-4B20-ACED-B5E14BFB20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19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C757A7F6-3608-40E8-8A59-8D1AD3D39E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09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EE17FD80-7BB2-4707-A951-102DB39EC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9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92CE1220-5529-4F79-883F-640D9EB564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35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99BBA6D6-79AC-44A0-91F8-23EDD024D8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63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8C5EB2F8-BCFC-4474-BC66-3CBC56CF7A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32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B8D24B57-9F5D-446E-9D9E-611A869D2C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38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1A68F28A-283A-40D8-9688-79878F26F5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52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518D80B1-FAAB-4100-BB01-9872C4E860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87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BC7D4A35-6262-48D9-A9AC-A969F0D6F5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DD15D52D-4382-47E8-8F86-B1CE674C94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16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F2F1A93D-D01F-4048-B872-576DE66C21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32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F292D40A-B912-4DB8-AFE1-55EB24935D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6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B61072F1-5FCB-4F90-AD50-A5053EF107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40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E39A590C-B183-40D4-AFFB-D19703A335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1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05D17979-5A9E-4734-977F-55845D036F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24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57CDA851-40C5-4493-A08E-3BCD51F123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BDCD4E60-91D9-4090-ACB8-037455850C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8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FD2D23DA-C8AE-4928-AFFD-2250E7B077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7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7DEFE9C8-FE66-46F5-822F-2A744A74C3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1B24A3F5-9743-4CF5-BAD6-15B3862A3A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5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44FCBD-6379-4420-911D-9524C7D83CAD}"/>
</file>

<file path=customXml/itemProps2.xml><?xml version="1.0" encoding="utf-8"?>
<ds:datastoreItem xmlns:ds="http://schemas.openxmlformats.org/officeDocument/2006/customXml" ds:itemID="{6B028825-D487-4491-B92B-B24023E0A84D}"/>
</file>

<file path=customXml/itemProps3.xml><?xml version="1.0" encoding="utf-8"?>
<ds:datastoreItem xmlns:ds="http://schemas.openxmlformats.org/officeDocument/2006/customXml" ds:itemID="{732FCFFC-1F0C-4936-B54B-01766996BB2B}"/>
</file>

<file path=customXml/itemProps4.xml><?xml version="1.0" encoding="utf-8"?>
<ds:datastoreItem xmlns:ds="http://schemas.openxmlformats.org/officeDocument/2006/customXml" ds:itemID="{8EF0EC9A-41AE-4BA9-BDF3-AD444F0B2C7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2019-05-20T18:15:42Z</dcterms:created>
  <dcterms:modified xsi:type="dcterms:W3CDTF">2019-05-20T18:15:57Z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